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59" r:id="rId5"/>
    <p:sldId id="272" r:id="rId6"/>
    <p:sldId id="273" r:id="rId7"/>
    <p:sldId id="267" r:id="rId8"/>
    <p:sldId id="268" r:id="rId9"/>
    <p:sldId id="266" r:id="rId10"/>
    <p:sldId id="257" r:id="rId11"/>
    <p:sldId id="258" r:id="rId12"/>
    <p:sldId id="260" r:id="rId13"/>
    <p:sldId id="262" r:id="rId14"/>
    <p:sldId id="276" r:id="rId15"/>
    <p:sldId id="261" r:id="rId16"/>
    <p:sldId id="271" r:id="rId17"/>
    <p:sldId id="269" r:id="rId18"/>
    <p:sldId id="270" r:id="rId19"/>
    <p:sldId id="277" r:id="rId20"/>
    <p:sldId id="278" r:id="rId21"/>
    <p:sldId id="264" r:id="rId22"/>
    <p:sldId id="265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3B78-8657-4804-BFEF-FA20F4C6FC1C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04E0-772D-4DEA-869D-359D954D8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267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3B78-8657-4804-BFEF-FA20F4C6FC1C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04E0-772D-4DEA-869D-359D954D8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870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3B78-8657-4804-BFEF-FA20F4C6FC1C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04E0-772D-4DEA-869D-359D954D8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27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3B78-8657-4804-BFEF-FA20F4C6FC1C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04E0-772D-4DEA-869D-359D954D8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2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3B78-8657-4804-BFEF-FA20F4C6FC1C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04E0-772D-4DEA-869D-359D954D8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714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3B78-8657-4804-BFEF-FA20F4C6FC1C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04E0-772D-4DEA-869D-359D954D8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010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3B78-8657-4804-BFEF-FA20F4C6FC1C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04E0-772D-4DEA-869D-359D954D8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42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3B78-8657-4804-BFEF-FA20F4C6FC1C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04E0-772D-4DEA-869D-359D954D8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82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3B78-8657-4804-BFEF-FA20F4C6FC1C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04E0-772D-4DEA-869D-359D954D8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339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3B78-8657-4804-BFEF-FA20F4C6FC1C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04E0-772D-4DEA-869D-359D954D8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44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3B78-8657-4804-BFEF-FA20F4C6FC1C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04E0-772D-4DEA-869D-359D954D8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860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E3B78-8657-4804-BFEF-FA20F4C6FC1C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504E0-772D-4DEA-869D-359D954D8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43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8971" y="536744"/>
            <a:ext cx="12801599" cy="974581"/>
          </a:xfrm>
        </p:spPr>
        <p:txBody>
          <a:bodyPr>
            <a:noAutofit/>
          </a:bodyPr>
          <a:lstStyle/>
          <a:p>
            <a:r>
              <a:rPr lang="en-GB" sz="7200" dirty="0" smtClean="0">
                <a:latin typeface="Bauhaus 93" panose="04030905020B02020C02" pitchFamily="82" charset="0"/>
              </a:rPr>
              <a:t>Year 11 MFL Revision ide</a:t>
            </a:r>
            <a:r>
              <a:rPr lang="en-GB" sz="7200" dirty="0" smtClean="0">
                <a:latin typeface="Arial Black" panose="020B0A04020102020204" pitchFamily="34" charset="0"/>
              </a:rPr>
              <a:t>as</a:t>
            </a:r>
            <a:endParaRPr lang="en-GB" sz="7200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6439" y="6030119"/>
            <a:ext cx="9144000" cy="1655762"/>
          </a:xfrm>
        </p:spPr>
        <p:txBody>
          <a:bodyPr/>
          <a:lstStyle/>
          <a:p>
            <a:r>
              <a:rPr lang="en-GB" b="1" dirty="0" smtClean="0"/>
              <a:t>The key to successful revision in MFL is little but often.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564" y="1511325"/>
            <a:ext cx="7122149" cy="443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6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6877" y="365125"/>
            <a:ext cx="8658245" cy="6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555" y="665019"/>
            <a:ext cx="10310060" cy="5794254"/>
          </a:xfrm>
          <a:prstGeom prst="rect">
            <a:avLst/>
          </a:prstGeom>
        </p:spPr>
      </p:pic>
      <p:sp>
        <p:nvSpPr>
          <p:cNvPr id="4" name="AutoShape 2" descr="How To Get A 9 In GCSE French! | The Exam Coa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62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3021052"/>
            <a:ext cx="10726189" cy="2387600"/>
          </a:xfrm>
        </p:spPr>
        <p:txBody>
          <a:bodyPr>
            <a:noAutofit/>
          </a:bodyPr>
          <a:lstStyle/>
          <a:p>
            <a:r>
              <a:rPr lang="en-GB" sz="15000" dirty="0" smtClean="0">
                <a:latin typeface="Bauhaus 93" panose="04030905020B02020C02" pitchFamily="82" charset="0"/>
              </a:rPr>
              <a:t>REVISION</a:t>
            </a:r>
            <a:br>
              <a:rPr lang="en-GB" sz="15000" dirty="0" smtClean="0">
                <a:latin typeface="Bauhaus 93" panose="04030905020B02020C02" pitchFamily="82" charset="0"/>
              </a:rPr>
            </a:br>
            <a:r>
              <a:rPr lang="en-GB" sz="15000" dirty="0" smtClean="0">
                <a:latin typeface="Bauhaus 93" panose="04030905020B02020C02" pitchFamily="82" charset="0"/>
              </a:rPr>
              <a:t>WHEELS</a:t>
            </a:r>
            <a:endParaRPr lang="en-GB" sz="150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13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BE555C-D25C-D4B1-3F57-2D894A3C25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3298" y="232913"/>
            <a:ext cx="11559396" cy="6357668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latin typeface="Cavolini" panose="03000502040302020204" pitchFamily="66" charset="0"/>
                <a:cs typeface="Cavolini" panose="03000502040302020204" pitchFamily="66" charset="0"/>
              </a:rPr>
              <a:t>Ideal partner</a:t>
            </a:r>
            <a:endParaRPr lang="en-GB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B738F1A-59B8-D10B-9EB2-A5D26768FDE0}"/>
              </a:ext>
            </a:extLst>
          </p:cNvPr>
          <p:cNvSpPr/>
          <p:nvPr/>
        </p:nvSpPr>
        <p:spPr>
          <a:xfrm>
            <a:off x="293298" y="362309"/>
            <a:ext cx="11559396" cy="6228271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5032CC2-7756-C421-B488-E182C1AD3723}"/>
              </a:ext>
            </a:extLst>
          </p:cNvPr>
          <p:cNvSpPr/>
          <p:nvPr/>
        </p:nvSpPr>
        <p:spPr>
          <a:xfrm>
            <a:off x="810883" y="715992"/>
            <a:ext cx="10584612" cy="5538159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27308C-B5EA-AFFE-5874-68B6319D80E2}"/>
              </a:ext>
            </a:extLst>
          </p:cNvPr>
          <p:cNvCxnSpPr>
            <a:stCxn id="4" idx="0"/>
            <a:endCxn id="5" idx="4"/>
          </p:cNvCxnSpPr>
          <p:nvPr/>
        </p:nvCxnSpPr>
        <p:spPr>
          <a:xfrm>
            <a:off x="6072996" y="232913"/>
            <a:ext cx="0" cy="63576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179EB6-A585-02D9-1D71-AF7610DDB316}"/>
              </a:ext>
            </a:extLst>
          </p:cNvPr>
          <p:cNvCxnSpPr>
            <a:cxnSpLocks/>
          </p:cNvCxnSpPr>
          <p:nvPr/>
        </p:nvCxnSpPr>
        <p:spPr>
          <a:xfrm>
            <a:off x="293298" y="3411747"/>
            <a:ext cx="1155939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AF439E9-A991-0596-E42B-6B863736A81E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396EB98-019F-C9F8-07B0-091CE80991EC}"/>
              </a:ext>
            </a:extLst>
          </p:cNvPr>
          <p:cNvCxnSpPr>
            <a:cxnSpLocks/>
          </p:cNvCxnSpPr>
          <p:nvPr/>
        </p:nvCxnSpPr>
        <p:spPr>
          <a:xfrm flipV="1">
            <a:off x="0" y="40257"/>
            <a:ext cx="12120113" cy="68177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DA7E9F-D7EC-2835-68A7-D9C6200ECC2B}"/>
              </a:ext>
            </a:extLst>
          </p:cNvPr>
          <p:cNvCxnSpPr>
            <a:cxnSpLocks/>
          </p:cNvCxnSpPr>
          <p:nvPr/>
        </p:nvCxnSpPr>
        <p:spPr>
          <a:xfrm>
            <a:off x="871269" y="2156604"/>
            <a:ext cx="10498348" cy="2570671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1DEF84E-A2ED-CD59-2480-258EA9417A95}"/>
              </a:ext>
            </a:extLst>
          </p:cNvPr>
          <p:cNvCxnSpPr>
            <a:cxnSpLocks/>
          </p:cNvCxnSpPr>
          <p:nvPr/>
        </p:nvCxnSpPr>
        <p:spPr>
          <a:xfrm flipV="1">
            <a:off x="796505" y="2156604"/>
            <a:ext cx="10524226" cy="2540478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EA735E7-ADB1-D695-FDCE-C1F8EFDC116A}"/>
              </a:ext>
            </a:extLst>
          </p:cNvPr>
          <p:cNvCxnSpPr>
            <a:cxnSpLocks/>
          </p:cNvCxnSpPr>
          <p:nvPr/>
        </p:nvCxnSpPr>
        <p:spPr>
          <a:xfrm>
            <a:off x="3985404" y="603849"/>
            <a:ext cx="4217563" cy="5690559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FD2E739-5B90-3361-EFE9-8EB7CD577165}"/>
              </a:ext>
            </a:extLst>
          </p:cNvPr>
          <p:cNvCxnSpPr>
            <a:cxnSpLocks/>
          </p:cNvCxnSpPr>
          <p:nvPr/>
        </p:nvCxnSpPr>
        <p:spPr>
          <a:xfrm flipV="1">
            <a:off x="3890512" y="563592"/>
            <a:ext cx="4312455" cy="5763882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3579B456-FA51-59C3-4FB6-B8042CD55CDC}"/>
              </a:ext>
            </a:extLst>
          </p:cNvPr>
          <p:cNvSpPr/>
          <p:nvPr/>
        </p:nvSpPr>
        <p:spPr>
          <a:xfrm>
            <a:off x="5585603" y="3023557"/>
            <a:ext cx="974785" cy="776378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UNIT 1</a:t>
            </a:r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64AD8D7-73F9-4F04-CB0D-85FBEF2FFBD9}"/>
              </a:ext>
            </a:extLst>
          </p:cNvPr>
          <p:cNvSpPr txBox="1"/>
          <p:nvPr/>
        </p:nvSpPr>
        <p:spPr>
          <a:xfrm>
            <a:off x="3985404" y="6567743"/>
            <a:ext cx="4330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ptos Black" panose="020B0004020202020204" pitchFamily="34" charset="0"/>
              </a:rPr>
              <a:t>Opinions on marriage and future plans</a:t>
            </a:r>
            <a:endParaRPr lang="en-GB" dirty="0">
              <a:latin typeface="Aptos Black" panose="020B00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B208D22-0539-4198-086C-ADA720A2F52C}"/>
              </a:ext>
            </a:extLst>
          </p:cNvPr>
          <p:cNvSpPr txBox="1"/>
          <p:nvPr/>
        </p:nvSpPr>
        <p:spPr>
          <a:xfrm>
            <a:off x="4995713" y="-96245"/>
            <a:ext cx="2154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ptos Black" panose="020B0004020202020204" pitchFamily="34" charset="0"/>
              </a:rPr>
              <a:t>Describing myself</a:t>
            </a:r>
            <a:endParaRPr lang="en-GB" dirty="0">
              <a:latin typeface="Aptos Black" panose="020B00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803C700-0D8C-4136-6772-D62CBC432237}"/>
              </a:ext>
            </a:extLst>
          </p:cNvPr>
          <p:cNvSpPr txBox="1"/>
          <p:nvPr/>
        </p:nvSpPr>
        <p:spPr>
          <a:xfrm rot="16200000">
            <a:off x="-1315160" y="3291777"/>
            <a:ext cx="290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ptos Black" panose="020B0004020202020204" pitchFamily="34" charset="0"/>
              </a:rPr>
              <a:t>Describing  relationships</a:t>
            </a:r>
            <a:endParaRPr lang="en-GB" dirty="0">
              <a:latin typeface="Aptos Black" panose="020B00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B3BB86B-9BBD-9241-707B-4C4294E33C32}"/>
              </a:ext>
            </a:extLst>
          </p:cNvPr>
          <p:cNvSpPr txBox="1"/>
          <p:nvPr/>
        </p:nvSpPr>
        <p:spPr>
          <a:xfrm rot="5400000">
            <a:off x="10945214" y="3227080"/>
            <a:ext cx="2122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ptos Black" panose="020B0004020202020204" pitchFamily="34" charset="0"/>
              </a:rPr>
              <a:t>Describing others</a:t>
            </a:r>
            <a:endParaRPr lang="en-GB" dirty="0">
              <a:latin typeface="Aptos Black" panose="020B00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849CAB7-0736-C132-D179-9292332D5CDE}"/>
              </a:ext>
            </a:extLst>
          </p:cNvPr>
          <p:cNvSpPr txBox="1"/>
          <p:nvPr/>
        </p:nvSpPr>
        <p:spPr>
          <a:xfrm>
            <a:off x="1567131" y="6115652"/>
            <a:ext cx="136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Marriage</a:t>
            </a:r>
            <a:endParaRPr lang="en-GB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FACBDF3-7300-49E1-9D85-7278BD08224E}"/>
              </a:ext>
            </a:extLst>
          </p:cNvPr>
          <p:cNvSpPr txBox="1"/>
          <p:nvPr/>
        </p:nvSpPr>
        <p:spPr>
          <a:xfrm rot="843448">
            <a:off x="2452775" y="5759341"/>
            <a:ext cx="136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Positives</a:t>
            </a:r>
            <a:endParaRPr lang="en-GB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6F0A4FA-670C-AE0A-74BB-9632570DBF4F}"/>
              </a:ext>
            </a:extLst>
          </p:cNvPr>
          <p:cNvSpPr txBox="1"/>
          <p:nvPr/>
        </p:nvSpPr>
        <p:spPr>
          <a:xfrm rot="2341605">
            <a:off x="9847322" y="1642153"/>
            <a:ext cx="1521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Key verbs</a:t>
            </a:r>
            <a:endParaRPr lang="en-GB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5CFB908-D332-5BC8-8C0E-5985640F05AE}"/>
              </a:ext>
            </a:extLst>
          </p:cNvPr>
          <p:cNvSpPr txBox="1"/>
          <p:nvPr/>
        </p:nvSpPr>
        <p:spPr>
          <a:xfrm rot="19458587">
            <a:off x="997431" y="1516781"/>
            <a:ext cx="136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Positives</a:t>
            </a:r>
            <a:endParaRPr lang="en-GB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94AC0C5-D400-468D-8E9F-A80B983510B2}"/>
              </a:ext>
            </a:extLst>
          </p:cNvPr>
          <p:cNvSpPr txBox="1"/>
          <p:nvPr/>
        </p:nvSpPr>
        <p:spPr>
          <a:xfrm>
            <a:off x="1537782" y="272997"/>
            <a:ext cx="1492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Physical traits</a:t>
            </a:r>
            <a:endParaRPr lang="en-GB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1BE11FD-0163-58F3-6F98-4736327A5D05}"/>
              </a:ext>
            </a:extLst>
          </p:cNvPr>
          <p:cNvSpPr txBox="1"/>
          <p:nvPr/>
        </p:nvSpPr>
        <p:spPr>
          <a:xfrm>
            <a:off x="9063261" y="237227"/>
            <a:ext cx="1675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personality</a:t>
            </a:r>
            <a:endParaRPr lang="en-GB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5E1EABB-CD60-76DD-C69D-7A4AFD106A3B}"/>
              </a:ext>
            </a:extLst>
          </p:cNvPr>
          <p:cNvSpPr txBox="1"/>
          <p:nvPr/>
        </p:nvSpPr>
        <p:spPr>
          <a:xfrm rot="20450633">
            <a:off x="2816402" y="792884"/>
            <a:ext cx="61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J’ai</a:t>
            </a:r>
            <a:endParaRPr lang="en-GB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9FD6C84-8262-F1D7-06F5-4E1E464E38A8}"/>
              </a:ext>
            </a:extLst>
          </p:cNvPr>
          <p:cNvSpPr txBox="1"/>
          <p:nvPr/>
        </p:nvSpPr>
        <p:spPr>
          <a:xfrm rot="21242186">
            <a:off x="4711045" y="416491"/>
            <a:ext cx="1199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Je suis</a:t>
            </a:r>
            <a:endParaRPr lang="en-GB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E354C4F-BDFF-ED25-B052-36A6B61EAC40}"/>
              </a:ext>
            </a:extLst>
          </p:cNvPr>
          <p:cNvSpPr txBox="1"/>
          <p:nvPr/>
        </p:nvSpPr>
        <p:spPr>
          <a:xfrm rot="418878">
            <a:off x="6201841" y="445646"/>
            <a:ext cx="1830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volini" panose="03000502040302020204" pitchFamily="66" charset="0"/>
                <a:cs typeface="Cavolini" panose="03000502040302020204" pitchFamily="66" charset="0"/>
              </a:rPr>
              <a:t>Je ne suis pas</a:t>
            </a:r>
            <a:endParaRPr lang="en-GB" sz="1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DE0F1A2-9FCF-81B3-BF03-B9CB77C5511A}"/>
              </a:ext>
            </a:extLst>
          </p:cNvPr>
          <p:cNvSpPr txBox="1"/>
          <p:nvPr/>
        </p:nvSpPr>
        <p:spPr>
          <a:xfrm rot="1167726">
            <a:off x="8523516" y="827983"/>
            <a:ext cx="1199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Je suis</a:t>
            </a:r>
            <a:endParaRPr lang="en-GB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97B0EC9-D518-2137-D43E-4461447BBFE7}"/>
              </a:ext>
            </a:extLst>
          </p:cNvPr>
          <p:cNvSpPr txBox="1"/>
          <p:nvPr/>
        </p:nvSpPr>
        <p:spPr>
          <a:xfrm rot="21440988">
            <a:off x="10718092" y="5350858"/>
            <a:ext cx="1518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Ideal partner</a:t>
            </a:r>
            <a:endParaRPr lang="en-GB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DB6F5B5-6AF2-946E-17AC-1C09F2F94691}"/>
              </a:ext>
            </a:extLst>
          </p:cNvPr>
          <p:cNvSpPr txBox="1"/>
          <p:nvPr/>
        </p:nvSpPr>
        <p:spPr>
          <a:xfrm rot="17950981">
            <a:off x="10844647" y="3702812"/>
            <a:ext cx="1456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serait</a:t>
            </a:r>
            <a:endParaRPr lang="en-GB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83C1BF0-49D8-E42A-A9CD-8371FCB9D77E}"/>
              </a:ext>
            </a:extLst>
          </p:cNvPr>
          <p:cNvSpPr txBox="1"/>
          <p:nvPr/>
        </p:nvSpPr>
        <p:spPr>
          <a:xfrm rot="19526803">
            <a:off x="10057831" y="4861892"/>
            <a:ext cx="1456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aurait</a:t>
            </a:r>
            <a:endParaRPr lang="en-GB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C0D98D8-A332-40E4-37B2-83A5F603A661}"/>
              </a:ext>
            </a:extLst>
          </p:cNvPr>
          <p:cNvSpPr txBox="1"/>
          <p:nvPr/>
        </p:nvSpPr>
        <p:spPr>
          <a:xfrm rot="21440988">
            <a:off x="10733513" y="923210"/>
            <a:ext cx="1518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Other people</a:t>
            </a:r>
            <a:endParaRPr lang="en-GB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0C382BA-979D-45EA-8775-979911DC5163}"/>
              </a:ext>
            </a:extLst>
          </p:cNvPr>
          <p:cNvSpPr txBox="1"/>
          <p:nvPr/>
        </p:nvSpPr>
        <p:spPr>
          <a:xfrm rot="21440988">
            <a:off x="9554154" y="5944002"/>
            <a:ext cx="1518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Future plans</a:t>
            </a:r>
            <a:endParaRPr lang="en-GB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88E44E8-DF65-244F-F29D-1C7FE3B0297D}"/>
              </a:ext>
            </a:extLst>
          </p:cNvPr>
          <p:cNvSpPr txBox="1"/>
          <p:nvPr/>
        </p:nvSpPr>
        <p:spPr>
          <a:xfrm rot="21440988">
            <a:off x="236020" y="5395903"/>
            <a:ext cx="1518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volini" panose="03000502040302020204" pitchFamily="66" charset="0"/>
                <a:cs typeface="Cavolini" panose="03000502040302020204" pitchFamily="66" charset="0"/>
              </a:rPr>
              <a:t>Relationship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reasons</a:t>
            </a:r>
            <a:endParaRPr lang="en-GB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86C119E-FACA-604B-3EFA-79565EE405B0}"/>
              </a:ext>
            </a:extLst>
          </p:cNvPr>
          <p:cNvSpPr txBox="1"/>
          <p:nvPr/>
        </p:nvSpPr>
        <p:spPr>
          <a:xfrm rot="3792203">
            <a:off x="44768" y="3919624"/>
            <a:ext cx="1369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Positives</a:t>
            </a:r>
            <a:endParaRPr lang="en-GB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1451C5B-5832-2935-ECC5-CE1DBD04DDD3}"/>
              </a:ext>
            </a:extLst>
          </p:cNvPr>
          <p:cNvSpPr txBox="1"/>
          <p:nvPr/>
        </p:nvSpPr>
        <p:spPr>
          <a:xfrm rot="2108994">
            <a:off x="825061" y="4943133"/>
            <a:ext cx="1521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Negatives </a:t>
            </a:r>
            <a:endParaRPr lang="en-GB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9BA9259-1861-0E82-3844-A71C4732EB39}"/>
              </a:ext>
            </a:extLst>
          </p:cNvPr>
          <p:cNvSpPr txBox="1"/>
          <p:nvPr/>
        </p:nvSpPr>
        <p:spPr>
          <a:xfrm rot="439741">
            <a:off x="4327302" y="6212814"/>
            <a:ext cx="1521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Negatives </a:t>
            </a:r>
            <a:endParaRPr lang="en-GB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3D9E614-E89F-C77F-B49C-6B63BE426E8D}"/>
              </a:ext>
            </a:extLst>
          </p:cNvPr>
          <p:cNvSpPr txBox="1"/>
          <p:nvPr/>
        </p:nvSpPr>
        <p:spPr>
          <a:xfrm rot="3893735">
            <a:off x="10669677" y="2739854"/>
            <a:ext cx="1618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volini" panose="03000502040302020204" pitchFamily="66" charset="0"/>
                <a:cs typeface="Cavolini" panose="03000502040302020204" pitchFamily="66" charset="0"/>
              </a:rPr>
              <a:t>Family/friends</a:t>
            </a:r>
            <a:endParaRPr lang="en-GB" sz="1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1A302E3-5692-E785-A0D2-5A8816504F9C}"/>
              </a:ext>
            </a:extLst>
          </p:cNvPr>
          <p:cNvSpPr txBox="1"/>
          <p:nvPr/>
        </p:nvSpPr>
        <p:spPr>
          <a:xfrm rot="21106840">
            <a:off x="6494347" y="6158651"/>
            <a:ext cx="11374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volini" panose="03000502040302020204" pitchFamily="66" charset="0"/>
                <a:cs typeface="Cavolini" panose="03000502040302020204" pitchFamily="66" charset="0"/>
              </a:rPr>
              <a:t>Marriage </a:t>
            </a:r>
          </a:p>
          <a:p>
            <a:r>
              <a:rPr lang="en-US" sz="1100" dirty="0">
                <a:latin typeface="Cavolini" panose="03000502040302020204" pitchFamily="66" charset="0"/>
                <a:cs typeface="Cavolini" panose="03000502040302020204" pitchFamily="66" charset="0"/>
              </a:rPr>
              <a:t>alternatives</a:t>
            </a:r>
            <a:endParaRPr lang="en-GB" sz="11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47A9A3F-618B-8BC0-E3CA-F856205B1683}"/>
              </a:ext>
            </a:extLst>
          </p:cNvPr>
          <p:cNvSpPr txBox="1"/>
          <p:nvPr/>
        </p:nvSpPr>
        <p:spPr>
          <a:xfrm rot="18117926">
            <a:off x="9747" y="2569394"/>
            <a:ext cx="1521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Negatives </a:t>
            </a:r>
            <a:endParaRPr lang="en-GB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C146CE1-C04E-1443-9B52-872DE5C4D041}"/>
              </a:ext>
            </a:extLst>
          </p:cNvPr>
          <p:cNvSpPr txBox="1"/>
          <p:nvPr/>
        </p:nvSpPr>
        <p:spPr>
          <a:xfrm>
            <a:off x="211146" y="1006589"/>
            <a:ext cx="1900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Relationships</a:t>
            </a:r>
            <a:endParaRPr lang="en-GB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FAE4B71-7621-D720-438B-281AE8112E23}"/>
              </a:ext>
            </a:extLst>
          </p:cNvPr>
          <p:cNvSpPr txBox="1"/>
          <p:nvPr/>
        </p:nvSpPr>
        <p:spPr>
          <a:xfrm rot="20344815">
            <a:off x="8346149" y="5702639"/>
            <a:ext cx="1521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Key verbs</a:t>
            </a:r>
            <a:endParaRPr lang="en-GB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62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06" y="-75503"/>
            <a:ext cx="9647121" cy="667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4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95866" y="2326785"/>
            <a:ext cx="10726189" cy="2387600"/>
          </a:xfrm>
        </p:spPr>
        <p:txBody>
          <a:bodyPr>
            <a:noAutofit/>
          </a:bodyPr>
          <a:lstStyle/>
          <a:p>
            <a:r>
              <a:rPr lang="en-GB" sz="15000" dirty="0" smtClean="0">
                <a:latin typeface="Bauhaus 93" panose="04030905020B02020C02" pitchFamily="82" charset="0"/>
              </a:rPr>
              <a:t>FLASHCARDS</a:t>
            </a:r>
            <a:endParaRPr lang="en-GB" sz="150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07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8369" y="146910"/>
            <a:ext cx="9195262" cy="661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20804" y="2842174"/>
            <a:ext cx="10726189" cy="2387600"/>
          </a:xfrm>
        </p:spPr>
        <p:txBody>
          <a:bodyPr>
            <a:noAutofit/>
          </a:bodyPr>
          <a:lstStyle/>
          <a:p>
            <a:r>
              <a:rPr lang="en-GB" sz="15000" dirty="0" smtClean="0">
                <a:latin typeface="Bauhaus 93" panose="04030905020B02020C02" pitchFamily="82" charset="0"/>
              </a:rPr>
              <a:t>TARSIA</a:t>
            </a:r>
            <a:br>
              <a:rPr lang="en-GB" sz="15000" dirty="0" smtClean="0">
                <a:latin typeface="Bauhaus 93" panose="04030905020B02020C02" pitchFamily="82" charset="0"/>
              </a:rPr>
            </a:br>
            <a:r>
              <a:rPr lang="en-GB" sz="15000" dirty="0" smtClean="0">
                <a:latin typeface="Bauhaus 93" panose="04030905020B02020C02" pitchFamily="82" charset="0"/>
              </a:rPr>
              <a:t>PUZZLES</a:t>
            </a:r>
            <a:endParaRPr lang="en-GB" sz="150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87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4662" y="215496"/>
            <a:ext cx="6432711" cy="64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2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20804" y="2842174"/>
            <a:ext cx="10726189" cy="2387600"/>
          </a:xfrm>
        </p:spPr>
        <p:txBody>
          <a:bodyPr>
            <a:noAutofit/>
          </a:bodyPr>
          <a:lstStyle/>
          <a:p>
            <a:r>
              <a:rPr lang="en-GB" sz="15000" dirty="0" smtClean="0">
                <a:latin typeface="Bauhaus 93" panose="04030905020B02020C02" pitchFamily="82" charset="0"/>
              </a:rPr>
              <a:t>RAG</a:t>
            </a:r>
            <a:br>
              <a:rPr lang="en-GB" sz="15000" dirty="0" smtClean="0">
                <a:latin typeface="Bauhaus 93" panose="04030905020B02020C02" pitchFamily="82" charset="0"/>
              </a:rPr>
            </a:br>
            <a:r>
              <a:rPr lang="en-GB" sz="15000" dirty="0" smtClean="0">
                <a:latin typeface="Bauhaus 93" panose="04030905020B02020C02" pitchFamily="82" charset="0"/>
              </a:rPr>
              <a:t>Vocabulary</a:t>
            </a:r>
            <a:endParaRPr lang="en-GB" sz="150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39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45989" y="6258705"/>
            <a:ext cx="10726189" cy="2387600"/>
          </a:xfrm>
        </p:spPr>
        <p:txBody>
          <a:bodyPr>
            <a:noAutofit/>
          </a:bodyPr>
          <a:lstStyle/>
          <a:p>
            <a:r>
              <a:rPr lang="en-GB" sz="15000" dirty="0" smtClean="0">
                <a:latin typeface="Bauhaus 93" panose="04030905020B02020C02" pitchFamily="82" charset="0"/>
              </a:rPr>
              <a:t> </a:t>
            </a:r>
            <a:br>
              <a:rPr lang="en-GB" sz="15000" dirty="0" smtClean="0">
                <a:latin typeface="Bauhaus 93" panose="04030905020B02020C02" pitchFamily="82" charset="0"/>
              </a:rPr>
            </a:br>
            <a:r>
              <a:rPr lang="en-GB" sz="15000" dirty="0" smtClean="0">
                <a:latin typeface="Bauhaus 93" panose="04030905020B02020C02" pitchFamily="82" charset="0"/>
              </a:rPr>
              <a:t>REVISION</a:t>
            </a:r>
            <a:br>
              <a:rPr lang="en-GB" sz="15000" dirty="0" smtClean="0">
                <a:latin typeface="Bauhaus 93" panose="04030905020B02020C02" pitchFamily="82" charset="0"/>
              </a:rPr>
            </a:br>
            <a:r>
              <a:rPr lang="en-GB" sz="15000" dirty="0" smtClean="0">
                <a:latin typeface="Bauhaus 93" panose="04030905020B02020C02" pitchFamily="82" charset="0"/>
              </a:rPr>
              <a:t>BOOKS AND CARDS</a:t>
            </a:r>
            <a:br>
              <a:rPr lang="en-GB" sz="15000" dirty="0" smtClean="0">
                <a:latin typeface="Bauhaus 93" panose="04030905020B02020C02" pitchFamily="82" charset="0"/>
              </a:rPr>
            </a:br>
            <a:endParaRPr lang="en-GB" sz="150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78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Highlighter pen Stock Photos, Royalty Free Highlighter pen Images |  Depositphotos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336" y="440575"/>
            <a:ext cx="8045327" cy="584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0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45990" y="2975178"/>
            <a:ext cx="10726189" cy="2387600"/>
          </a:xfrm>
        </p:spPr>
        <p:txBody>
          <a:bodyPr>
            <a:noAutofit/>
          </a:bodyPr>
          <a:lstStyle/>
          <a:p>
            <a:r>
              <a:rPr lang="en-GB" sz="15000" dirty="0" smtClean="0">
                <a:latin typeface="Bauhaus 93" panose="04030905020B02020C02" pitchFamily="82" charset="0"/>
              </a:rPr>
              <a:t>REVISION PLANS</a:t>
            </a:r>
            <a:endParaRPr lang="en-GB" sz="150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33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3164" y="0"/>
            <a:ext cx="9077498" cy="686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" y="365125"/>
            <a:ext cx="10424159" cy="646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59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094" y="2432454"/>
            <a:ext cx="1963794" cy="2646623"/>
          </a:xfrm>
          <a:prstGeom prst="rect">
            <a:avLst/>
          </a:prstGeom>
        </p:spPr>
      </p:pic>
      <p:sp>
        <p:nvSpPr>
          <p:cNvPr id="4" name="AutoShape 2" descr="Pearson REVISE Edexcel GCSE Spanish: Revision Cards incl. online revision  and audio - for 2025 exams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158" y="249382"/>
            <a:ext cx="4666041" cy="62296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66872">
            <a:off x="9068960" y="308475"/>
            <a:ext cx="2284615" cy="32346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71196">
            <a:off x="8054836" y="3633275"/>
            <a:ext cx="2030693" cy="289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1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20804" y="2842174"/>
            <a:ext cx="10726189" cy="2387600"/>
          </a:xfrm>
        </p:spPr>
        <p:txBody>
          <a:bodyPr>
            <a:noAutofit/>
          </a:bodyPr>
          <a:lstStyle/>
          <a:p>
            <a:r>
              <a:rPr lang="en-GB" sz="15000" dirty="0" smtClean="0">
                <a:latin typeface="Bauhaus 93" panose="04030905020B02020C02" pitchFamily="82" charset="0"/>
              </a:rPr>
              <a:t>APPS AND</a:t>
            </a:r>
            <a:br>
              <a:rPr lang="en-GB" sz="15000" dirty="0" smtClean="0">
                <a:latin typeface="Bauhaus 93" panose="04030905020B02020C02" pitchFamily="82" charset="0"/>
              </a:rPr>
            </a:br>
            <a:r>
              <a:rPr lang="en-GB" sz="15000" dirty="0" smtClean="0">
                <a:latin typeface="Bauhaus 93" panose="04030905020B02020C02" pitchFamily="82" charset="0"/>
              </a:rPr>
              <a:t>WEBSITES</a:t>
            </a:r>
            <a:endParaRPr lang="en-GB" sz="150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08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6350" y="556954"/>
            <a:ext cx="10127633" cy="5642538"/>
          </a:xfrm>
          <a:prstGeom prst="rect">
            <a:avLst/>
          </a:prstGeom>
        </p:spPr>
      </p:pic>
      <p:sp>
        <p:nvSpPr>
          <p:cNvPr id="4" name="AutoShape 2" descr="Seneca | Online Revision &amp; Homework Platform | InnerDrive Review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33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9251" y="154434"/>
            <a:ext cx="6833062" cy="683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4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1803" y="-423848"/>
            <a:ext cx="7930342" cy="7930342"/>
          </a:xfrm>
          <a:prstGeom prst="rect">
            <a:avLst/>
          </a:prstGeom>
        </p:spPr>
      </p:pic>
      <p:sp>
        <p:nvSpPr>
          <p:cNvPr id="6" name="AutoShape 2" descr="Duolingo - The world's best way to learn a langu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53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855" y="0"/>
            <a:ext cx="10553827" cy="674272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37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95866" y="2326785"/>
            <a:ext cx="10726189" cy="2387600"/>
          </a:xfrm>
        </p:spPr>
        <p:txBody>
          <a:bodyPr>
            <a:noAutofit/>
          </a:bodyPr>
          <a:lstStyle/>
          <a:p>
            <a:r>
              <a:rPr lang="en-GB" sz="15000" dirty="0" smtClean="0">
                <a:latin typeface="Bauhaus 93" panose="04030905020B02020C02" pitchFamily="82" charset="0"/>
              </a:rPr>
              <a:t>MINDMAPS</a:t>
            </a:r>
            <a:endParaRPr lang="en-GB" sz="150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73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80</Words>
  <Application>Microsoft Office PowerPoint</Application>
  <PresentationFormat>Widescreen</PresentationFormat>
  <Paragraphs>41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Aptos Black</vt:lpstr>
      <vt:lpstr>Arial</vt:lpstr>
      <vt:lpstr>Arial Black</vt:lpstr>
      <vt:lpstr>Bauhaus 93</vt:lpstr>
      <vt:lpstr>Calibri</vt:lpstr>
      <vt:lpstr>Calibri Light</vt:lpstr>
      <vt:lpstr>Cavolini</vt:lpstr>
      <vt:lpstr>Office Theme</vt:lpstr>
      <vt:lpstr>Year 11 MFL Revision ideas</vt:lpstr>
      <vt:lpstr>  REVISION BOOKS AND CARDS </vt:lpstr>
      <vt:lpstr>PowerPoint Presentation</vt:lpstr>
      <vt:lpstr>APPS AND WEBSITES</vt:lpstr>
      <vt:lpstr>PowerPoint Presentation</vt:lpstr>
      <vt:lpstr>PowerPoint Presentation</vt:lpstr>
      <vt:lpstr>PowerPoint Presentation</vt:lpstr>
      <vt:lpstr>PowerPoint Presentation</vt:lpstr>
      <vt:lpstr>MINDMAPS</vt:lpstr>
      <vt:lpstr>PowerPoint Presentation</vt:lpstr>
      <vt:lpstr>PowerPoint Presentation</vt:lpstr>
      <vt:lpstr>REVISION WHEELS</vt:lpstr>
      <vt:lpstr>PowerPoint Presentation</vt:lpstr>
      <vt:lpstr>PowerPoint Presentation</vt:lpstr>
      <vt:lpstr>FLASHCARDS</vt:lpstr>
      <vt:lpstr>PowerPoint Presentation</vt:lpstr>
      <vt:lpstr>TARSIA PUZZLES</vt:lpstr>
      <vt:lpstr>PowerPoint Presentation</vt:lpstr>
      <vt:lpstr>RAG Vocabulary</vt:lpstr>
      <vt:lpstr>PowerPoint Presentation</vt:lpstr>
      <vt:lpstr>REVISION PLANS</vt:lpstr>
      <vt:lpstr>PowerPoint Presentation</vt:lpstr>
      <vt:lpstr>PowerPoint Presentation</vt:lpstr>
    </vt:vector>
  </TitlesOfParts>
  <Company>Richard Lander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11 MFL Revision ideas</dc:title>
  <dc:creator>L Shine</dc:creator>
  <cp:lastModifiedBy>L Shine</cp:lastModifiedBy>
  <cp:revision>20</cp:revision>
  <dcterms:created xsi:type="dcterms:W3CDTF">2024-09-12T08:13:25Z</dcterms:created>
  <dcterms:modified xsi:type="dcterms:W3CDTF">2025-09-17T14:26:26Z</dcterms:modified>
</cp:coreProperties>
</file>